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9"/>
  </p:notesMasterIdLst>
  <p:sldIdLst>
    <p:sldId id="256" r:id="rId2"/>
    <p:sldId id="291" r:id="rId3"/>
    <p:sldId id="282" r:id="rId4"/>
    <p:sldId id="283" r:id="rId5"/>
    <p:sldId id="284" r:id="rId6"/>
    <p:sldId id="289" r:id="rId7"/>
    <p:sldId id="29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66" d="100"/>
          <a:sy n="66" d="100"/>
        </p:scale>
        <p:origin x="-1272"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29B26E-F131-4A1D-A0D8-144D225A4E29}" type="datetimeFigureOut">
              <a:rPr lang="en-US" smtClean="0"/>
              <a:t>10/15/2013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A19A42-2044-4B87-9FC1-52F6AB4CCC47}" type="slidenum">
              <a:rPr lang="en-US" smtClean="0"/>
              <a:t>‹#›</a:t>
            </a:fld>
            <a:endParaRPr lang="en-US"/>
          </a:p>
        </p:txBody>
      </p:sp>
    </p:spTree>
    <p:extLst>
      <p:ext uri="{BB962C8B-B14F-4D97-AF65-F5344CB8AC3E}">
        <p14:creationId xmlns:p14="http://schemas.microsoft.com/office/powerpoint/2010/main" val="491732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8F966D2-41F9-4CA2-9477-8BF9E71D2E4D}" type="datetimeFigureOut">
              <a:rPr lang="en-US" smtClean="0"/>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AE3B-6630-48D6-BDC9-2FFAC16E5BE9}"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F966D2-41F9-4CA2-9477-8BF9E71D2E4D}" type="datetimeFigureOut">
              <a:rPr lang="en-US" smtClean="0"/>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AE3B-6630-48D6-BDC9-2FFAC16E5BE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F966D2-41F9-4CA2-9477-8BF9E71D2E4D}" type="datetimeFigureOut">
              <a:rPr lang="en-US" smtClean="0"/>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AE3B-6630-48D6-BDC9-2FFAC16E5BE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D8F966D2-41F9-4CA2-9477-8BF9E71D2E4D}" type="datetimeFigureOut">
              <a:rPr lang="en-US" smtClean="0"/>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AE3B-6630-48D6-BDC9-2FFAC16E5BE9}"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F966D2-41F9-4CA2-9477-8BF9E71D2E4D}" type="datetimeFigureOut">
              <a:rPr lang="en-US" smtClean="0"/>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AE3B-6630-48D6-BDC9-2FFAC16E5BE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D8F966D2-41F9-4CA2-9477-8BF9E71D2E4D}" type="datetimeFigureOut">
              <a:rPr lang="en-US" smtClean="0"/>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8AE3B-6630-48D6-BDC9-2FFAC16E5BE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8F966D2-41F9-4CA2-9477-8BF9E71D2E4D}" type="datetimeFigureOut">
              <a:rPr lang="en-US" smtClean="0"/>
              <a:t>10/15/2013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98AE3B-6630-48D6-BDC9-2FFAC16E5BE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F966D2-41F9-4CA2-9477-8BF9E71D2E4D}" type="datetimeFigureOut">
              <a:rPr lang="en-US" smtClean="0"/>
              <a:t>10/15/2013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98AE3B-6630-48D6-BDC9-2FFAC16E5BE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966D2-41F9-4CA2-9477-8BF9E71D2E4D}" type="datetimeFigureOut">
              <a:rPr lang="en-US" smtClean="0"/>
              <a:t>10/15/2013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98AE3B-6630-48D6-BDC9-2FFAC16E5BE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966D2-41F9-4CA2-9477-8BF9E71D2E4D}" type="datetimeFigureOut">
              <a:rPr lang="en-US" smtClean="0"/>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8AE3B-6630-48D6-BDC9-2FFAC16E5BE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966D2-41F9-4CA2-9477-8BF9E71D2E4D}" type="datetimeFigureOut">
              <a:rPr lang="en-US" smtClean="0"/>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8AE3B-6630-48D6-BDC9-2FFAC16E5BE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8F966D2-41F9-4CA2-9477-8BF9E71D2E4D}" type="datetimeFigureOut">
              <a:rPr lang="en-US" smtClean="0"/>
              <a:t>10/15/2013</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2A98AE3B-6630-48D6-BDC9-2FFAC16E5BE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7924800" cy="1470025"/>
          </a:xfrm>
          <a:effectLst>
            <a:reflection blurRad="6350" stA="52000" endA="300" endPos="35000" dir="5400000" sy="-100000" algn="bl" rotWithShape="0"/>
          </a:effectLst>
        </p:spPr>
        <p:txBody>
          <a:bodyPr>
            <a:normAutofit/>
          </a:bodyPr>
          <a:lstStyle/>
          <a:p>
            <a:r>
              <a:rPr lang="en-US" spc="600" dirty="0" smtClean="0">
                <a:latin typeface="Algerian" pitchFamily="82" charset="0"/>
              </a:rPr>
              <a:t>CDM Oilfield Services Ltd.</a:t>
            </a:r>
            <a:endParaRPr lang="en-US" spc="600" dirty="0">
              <a:latin typeface="Algerian" pitchFamily="82" charset="0"/>
            </a:endParaRPr>
          </a:p>
        </p:txBody>
      </p:sp>
      <p:sp>
        <p:nvSpPr>
          <p:cNvPr id="4" name="Title 1"/>
          <p:cNvSpPr txBox="1">
            <a:spLocks/>
          </p:cNvSpPr>
          <p:nvPr/>
        </p:nvSpPr>
        <p:spPr>
          <a:xfrm>
            <a:off x="914400" y="4492172"/>
            <a:ext cx="7772400" cy="990600"/>
          </a:xfrm>
          <a:prstGeom prst="rect">
            <a:avLst/>
          </a:prstGeom>
          <a:effectLst/>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pc="600" dirty="0" smtClean="0">
                <a:latin typeface="Algerian" pitchFamily="82" charset="0"/>
              </a:rPr>
              <a:t>Canadian Brake Test Guide</a:t>
            </a:r>
            <a:endParaRPr lang="en-US" spc="600" dirty="0">
              <a:latin typeface="Algerian" pitchFamily="82" charset="0"/>
            </a:endParaRPr>
          </a:p>
        </p:txBody>
      </p:sp>
    </p:spTree>
    <p:extLst>
      <p:ext uri="{BB962C8B-B14F-4D97-AF65-F5344CB8AC3E}">
        <p14:creationId xmlns:p14="http://schemas.microsoft.com/office/powerpoint/2010/main" val="685582705"/>
      </p:ext>
    </p:extLst>
  </p:cSld>
  <p:clrMapOvr>
    <a:masterClrMapping/>
  </p:clrMapOvr>
  <mc:AlternateContent xmlns:mc="http://schemas.openxmlformats.org/markup-compatibility/2006" xmlns:p14="http://schemas.microsoft.com/office/powerpoint/2010/main">
    <mc:Choice Requires="p14">
      <p:transition spd="slow" p14:dur="8000" advClick="0" advTm="0">
        <p14:revea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4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4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300" dirty="0" smtClean="0"/>
              <a:t>Canadian Brake Test Guide – Step 1</a:t>
            </a:r>
            <a:endParaRPr lang="en-US" b="1" spc="300" dirty="0"/>
          </a:p>
        </p:txBody>
      </p:sp>
      <p:sp>
        <p:nvSpPr>
          <p:cNvPr id="3" name="Content Placeholder 2"/>
          <p:cNvSpPr>
            <a:spLocks noGrp="1"/>
          </p:cNvSpPr>
          <p:nvPr>
            <p:ph sz="quarter" idx="13"/>
          </p:nvPr>
        </p:nvSpPr>
        <p:spPr>
          <a:xfrm>
            <a:off x="609600" y="1447800"/>
            <a:ext cx="7924800" cy="4267200"/>
          </a:xfrm>
        </p:spPr>
        <p:txBody>
          <a:bodyPr/>
          <a:lstStyle/>
          <a:p>
            <a:endParaRPr lang="en-US" dirty="0"/>
          </a:p>
          <a:p>
            <a:pPr marL="0" indent="0">
              <a:buNone/>
            </a:pPr>
            <a:r>
              <a:rPr lang="en-US" b="1" dirty="0"/>
              <a:t>Step 1.Step </a:t>
            </a:r>
            <a:endParaRPr lang="en-US" b="1" dirty="0" smtClean="0"/>
          </a:p>
          <a:p>
            <a:pPr marL="0" indent="0">
              <a:buNone/>
            </a:pPr>
            <a:r>
              <a:rPr lang="en-US" dirty="0" smtClean="0"/>
              <a:t>Engine </a:t>
            </a:r>
            <a:r>
              <a:rPr lang="en-US" dirty="0"/>
              <a:t>OFF</a:t>
            </a:r>
            <a:r>
              <a:rPr lang="en-US" dirty="0" smtClean="0"/>
              <a:t>. . . </a:t>
            </a:r>
            <a:r>
              <a:rPr lang="en-US" dirty="0"/>
              <a:t>Keys in pocket. Truck chocked. </a:t>
            </a:r>
            <a:endParaRPr lang="en-US" dirty="0" smtClean="0"/>
          </a:p>
          <a:p>
            <a:pPr marL="0" indent="0">
              <a:buNone/>
            </a:pPr>
            <a:r>
              <a:rPr lang="en-US" dirty="0" smtClean="0"/>
              <a:t>All </a:t>
            </a:r>
            <a:r>
              <a:rPr lang="en-US" dirty="0"/>
              <a:t>brakes released, pull on all slack adjusters, pushrod travel cannot be more then 1 </a:t>
            </a:r>
            <a:r>
              <a:rPr lang="en-US" dirty="0" smtClean="0"/>
              <a:t>inch</a:t>
            </a:r>
          </a:p>
          <a:p>
            <a:pPr marL="0" indent="0">
              <a:buNone/>
            </a:pPr>
            <a:r>
              <a:rPr lang="en-US" dirty="0" smtClean="0"/>
              <a:t>And </a:t>
            </a:r>
            <a:r>
              <a:rPr lang="en-US" dirty="0"/>
              <a:t>during an application test no more than 2 inches. </a:t>
            </a:r>
            <a:endParaRPr lang="en-US" dirty="0" smtClean="0"/>
          </a:p>
          <a:p>
            <a:pPr marL="0" indent="0">
              <a:buNone/>
            </a:pPr>
            <a:r>
              <a:rPr lang="en-US" dirty="0" smtClean="0"/>
              <a:t>Length </a:t>
            </a:r>
            <a:r>
              <a:rPr lang="en-US" dirty="0"/>
              <a:t>of travel is determined by brake chamber diameter</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4267200"/>
            <a:ext cx="6191250" cy="232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7882578"/>
      </p:ext>
    </p:extLst>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8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8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8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8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8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8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8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8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8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8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Canadian brake test guide – Step 2, 3, &amp; 4</a:t>
            </a:r>
            <a:endParaRPr lang="en-US" dirty="0"/>
          </a:p>
        </p:txBody>
      </p:sp>
      <p:sp>
        <p:nvSpPr>
          <p:cNvPr id="4" name="TextBox 3"/>
          <p:cNvSpPr txBox="1"/>
          <p:nvPr/>
        </p:nvSpPr>
        <p:spPr>
          <a:xfrm>
            <a:off x="685800" y="1752600"/>
            <a:ext cx="7848600" cy="1200329"/>
          </a:xfrm>
          <a:prstGeom prst="rect">
            <a:avLst/>
          </a:prstGeom>
          <a:noFill/>
        </p:spPr>
        <p:txBody>
          <a:bodyPr wrap="square" rtlCol="0">
            <a:spAutoFit/>
          </a:bodyPr>
          <a:lstStyle/>
          <a:p>
            <a:r>
              <a:rPr lang="en-US" dirty="0"/>
              <a:t>Step 2. </a:t>
            </a:r>
          </a:p>
          <a:p>
            <a:r>
              <a:rPr lang="en-US" dirty="0"/>
              <a:t>Compressor Build Up . ..  ENGINE HIGH IDLE (1250 RPM) time between 50 to 90 psi in three (3) minutes or less. </a:t>
            </a:r>
          </a:p>
          <a:p>
            <a:endParaRPr lang="en-US" dirty="0"/>
          </a:p>
        </p:txBody>
      </p:sp>
      <p:sp>
        <p:nvSpPr>
          <p:cNvPr id="5" name="TextBox 4"/>
          <p:cNvSpPr txBox="1"/>
          <p:nvPr/>
        </p:nvSpPr>
        <p:spPr>
          <a:xfrm>
            <a:off x="685800" y="3124200"/>
            <a:ext cx="7696200" cy="1200329"/>
          </a:xfrm>
          <a:prstGeom prst="rect">
            <a:avLst/>
          </a:prstGeom>
          <a:noFill/>
        </p:spPr>
        <p:txBody>
          <a:bodyPr wrap="square" rtlCol="0">
            <a:spAutoFit/>
          </a:bodyPr>
          <a:lstStyle/>
          <a:p>
            <a:r>
              <a:rPr lang="en-US" dirty="0"/>
              <a:t>Step 3. </a:t>
            </a:r>
          </a:p>
          <a:p>
            <a:r>
              <a:rPr lang="en-US" dirty="0"/>
              <a:t>Air Governor cut out, cut in . . . Engine high idle cut out between 120 - 130 psi . . .  Pump down air governor will cut in at 20% less than cut out. </a:t>
            </a:r>
          </a:p>
          <a:p>
            <a:endParaRPr lang="en-US" dirty="0"/>
          </a:p>
        </p:txBody>
      </p:sp>
      <p:sp>
        <p:nvSpPr>
          <p:cNvPr id="6" name="TextBox 5"/>
          <p:cNvSpPr txBox="1"/>
          <p:nvPr/>
        </p:nvSpPr>
        <p:spPr>
          <a:xfrm>
            <a:off x="685800" y="4419600"/>
            <a:ext cx="7696200" cy="1200329"/>
          </a:xfrm>
          <a:prstGeom prst="rect">
            <a:avLst/>
          </a:prstGeom>
          <a:noFill/>
        </p:spPr>
        <p:txBody>
          <a:bodyPr wrap="square" rtlCol="0">
            <a:spAutoFit/>
          </a:bodyPr>
          <a:lstStyle/>
          <a:p>
            <a:r>
              <a:rPr lang="en-US" dirty="0"/>
              <a:t>Step 4. </a:t>
            </a:r>
          </a:p>
          <a:p>
            <a:r>
              <a:rPr lang="en-US" dirty="0"/>
              <a:t>Low Air Warning . . .  ENGINE OFF, key in on position, pump down, alarm and low air indictor should come on at 60 psi or higher. </a:t>
            </a:r>
          </a:p>
          <a:p>
            <a:endParaRPr lang="en-US" dirty="0"/>
          </a:p>
        </p:txBody>
      </p:sp>
    </p:spTree>
    <p:extLst>
      <p:ext uri="{BB962C8B-B14F-4D97-AF65-F5344CB8AC3E}">
        <p14:creationId xmlns:p14="http://schemas.microsoft.com/office/powerpoint/2010/main" val="1099064185"/>
      </p:ext>
    </p:extLst>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9000" fill="hold"/>
                                        <p:tgtEl>
                                          <p:spTgt spid="4"/>
                                        </p:tgtEl>
                                        <p:attrNameLst>
                                          <p:attrName>ppt_x</p:attrName>
                                        </p:attrNameLst>
                                      </p:cBhvr>
                                      <p:tavLst>
                                        <p:tav tm="0">
                                          <p:val>
                                            <p:strVal val="#ppt_x"/>
                                          </p:val>
                                        </p:tav>
                                        <p:tav tm="100000">
                                          <p:val>
                                            <p:strVal val="#ppt_x"/>
                                          </p:val>
                                        </p:tav>
                                      </p:tavLst>
                                    </p:anim>
                                    <p:anim calcmode="lin" valueType="num">
                                      <p:cBhvr additive="base">
                                        <p:cTn id="8" dur="9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100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9000" fill="hold"/>
                                        <p:tgtEl>
                                          <p:spTgt spid="5"/>
                                        </p:tgtEl>
                                        <p:attrNameLst>
                                          <p:attrName>ppt_x</p:attrName>
                                        </p:attrNameLst>
                                      </p:cBhvr>
                                      <p:tavLst>
                                        <p:tav tm="0">
                                          <p:val>
                                            <p:strVal val="#ppt_x"/>
                                          </p:val>
                                        </p:tav>
                                        <p:tav tm="100000">
                                          <p:val>
                                            <p:strVal val="#ppt_x"/>
                                          </p:val>
                                        </p:tav>
                                      </p:tavLst>
                                    </p:anim>
                                    <p:anim calcmode="lin" valueType="num">
                                      <p:cBhvr additive="base">
                                        <p:cTn id="14" dur="9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300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9000" fill="hold"/>
                                        <p:tgtEl>
                                          <p:spTgt spid="6"/>
                                        </p:tgtEl>
                                        <p:attrNameLst>
                                          <p:attrName>ppt_x</p:attrName>
                                        </p:attrNameLst>
                                      </p:cBhvr>
                                      <p:tavLst>
                                        <p:tav tm="0">
                                          <p:val>
                                            <p:strVal val="#ppt_x"/>
                                          </p:val>
                                        </p:tav>
                                        <p:tav tm="100000">
                                          <p:val>
                                            <p:strVal val="#ppt_x"/>
                                          </p:val>
                                        </p:tav>
                                      </p:tavLst>
                                    </p:anim>
                                    <p:anim calcmode="lin" valueType="num">
                                      <p:cBhvr additive="base">
                                        <p:cTn id="20" dur="9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Canadian brake test guide – Step 5 &amp; 6</a:t>
            </a:r>
            <a:endParaRPr lang="en-US" dirty="0"/>
          </a:p>
        </p:txBody>
      </p:sp>
      <p:sp>
        <p:nvSpPr>
          <p:cNvPr id="4" name="TextBox 3"/>
          <p:cNvSpPr txBox="1"/>
          <p:nvPr/>
        </p:nvSpPr>
        <p:spPr>
          <a:xfrm>
            <a:off x="685800" y="1905000"/>
            <a:ext cx="7848600" cy="1754326"/>
          </a:xfrm>
          <a:prstGeom prst="rect">
            <a:avLst/>
          </a:prstGeom>
          <a:noFill/>
        </p:spPr>
        <p:txBody>
          <a:bodyPr wrap="square" rtlCol="0">
            <a:spAutoFit/>
          </a:bodyPr>
          <a:lstStyle/>
          <a:p>
            <a:r>
              <a:rPr lang="en-US" dirty="0"/>
              <a:t>Step </a:t>
            </a:r>
            <a:r>
              <a:rPr lang="en-US" dirty="0" smtClean="0"/>
              <a:t>5</a:t>
            </a:r>
            <a:endParaRPr lang="en-US" dirty="0"/>
          </a:p>
          <a:p>
            <a:endParaRPr lang="en-US" dirty="0"/>
          </a:p>
          <a:p>
            <a:r>
              <a:rPr lang="en-US" dirty="0"/>
              <a:t>Automatic Spring Brake Set . . . ENGINE OFF, pump down, for tractor trailer both buttons should pop out (dynamite) between </a:t>
            </a:r>
            <a:r>
              <a:rPr lang="en-US" dirty="0" smtClean="0"/>
              <a:t>30 - </a:t>
            </a:r>
            <a:r>
              <a:rPr lang="en-US" dirty="0"/>
              <a:t>45 psi. For straight truck the brake should pop prior to all air gone from the reservoirs. </a:t>
            </a:r>
          </a:p>
          <a:p>
            <a:endParaRPr lang="en-US" dirty="0"/>
          </a:p>
        </p:txBody>
      </p:sp>
      <p:sp>
        <p:nvSpPr>
          <p:cNvPr id="6" name="TextBox 5"/>
          <p:cNvSpPr txBox="1"/>
          <p:nvPr/>
        </p:nvSpPr>
        <p:spPr>
          <a:xfrm>
            <a:off x="762000" y="3659326"/>
            <a:ext cx="7620000" cy="1477328"/>
          </a:xfrm>
          <a:prstGeom prst="rect">
            <a:avLst/>
          </a:prstGeom>
          <a:noFill/>
        </p:spPr>
        <p:txBody>
          <a:bodyPr wrap="square" rtlCol="0">
            <a:spAutoFit/>
          </a:bodyPr>
          <a:lstStyle/>
          <a:p>
            <a:r>
              <a:rPr lang="en-US" dirty="0"/>
              <a:t>Step </a:t>
            </a:r>
            <a:r>
              <a:rPr lang="en-US" dirty="0" smtClean="0"/>
              <a:t>6</a:t>
            </a:r>
          </a:p>
          <a:p>
            <a:endParaRPr lang="en-US" dirty="0"/>
          </a:p>
          <a:p>
            <a:r>
              <a:rPr lang="en-US" dirty="0"/>
              <a:t>Air Leak Test </a:t>
            </a:r>
            <a:r>
              <a:rPr lang="en-US" dirty="0" smtClean="0"/>
              <a:t>. . . Build </a:t>
            </a:r>
            <a:r>
              <a:rPr lang="en-US" dirty="0"/>
              <a:t>air back up, ENGINE OFF at governor cut out, brakes released (buttons in). Time and watch and listen for air leaks. Single truck, no more than 2 psi in 2 minutes. Tractor </a:t>
            </a:r>
            <a:r>
              <a:rPr lang="en-US" dirty="0" smtClean="0"/>
              <a:t>trailer</a:t>
            </a:r>
            <a:r>
              <a:rPr lang="en-US" dirty="0"/>
              <a:t>, no more than 4 psi in 2 minutes. </a:t>
            </a:r>
          </a:p>
        </p:txBody>
      </p:sp>
    </p:spTree>
    <p:extLst>
      <p:ext uri="{BB962C8B-B14F-4D97-AF65-F5344CB8AC3E}">
        <p14:creationId xmlns:p14="http://schemas.microsoft.com/office/powerpoint/2010/main" val="3532814247"/>
      </p:ext>
    </p:extLst>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2000" fill="hold"/>
                                        <p:tgtEl>
                                          <p:spTgt spid="4"/>
                                        </p:tgtEl>
                                        <p:attrNameLst>
                                          <p:attrName>ppt_x</p:attrName>
                                        </p:attrNameLst>
                                      </p:cBhvr>
                                      <p:tavLst>
                                        <p:tav tm="0">
                                          <p:val>
                                            <p:strVal val="#ppt_x"/>
                                          </p:val>
                                        </p:tav>
                                        <p:tav tm="100000">
                                          <p:val>
                                            <p:strVal val="#ppt_x"/>
                                          </p:val>
                                        </p:tav>
                                      </p:tavLst>
                                    </p:anim>
                                    <p:anim calcmode="lin" valueType="num">
                                      <p:cBhvr additive="base">
                                        <p:cTn id="8" dur="12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100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4000" fill="hold"/>
                                        <p:tgtEl>
                                          <p:spTgt spid="6"/>
                                        </p:tgtEl>
                                        <p:attrNameLst>
                                          <p:attrName>ppt_x</p:attrName>
                                        </p:attrNameLst>
                                      </p:cBhvr>
                                      <p:tavLst>
                                        <p:tav tm="0">
                                          <p:val>
                                            <p:strVal val="#ppt_x"/>
                                          </p:val>
                                        </p:tav>
                                        <p:tav tm="100000">
                                          <p:val>
                                            <p:strVal val="#ppt_x"/>
                                          </p:val>
                                        </p:tav>
                                      </p:tavLst>
                                    </p:anim>
                                    <p:anim calcmode="lin" valueType="num">
                                      <p:cBhvr additive="base">
                                        <p:cTn id="14" dur="14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Canadian brake test guide – step 7</a:t>
            </a:r>
            <a:endParaRPr lang="en-US" dirty="0"/>
          </a:p>
        </p:txBody>
      </p:sp>
      <p:sp>
        <p:nvSpPr>
          <p:cNvPr id="4" name="TextBox 3"/>
          <p:cNvSpPr txBox="1"/>
          <p:nvPr/>
        </p:nvSpPr>
        <p:spPr>
          <a:xfrm>
            <a:off x="685800" y="2209800"/>
            <a:ext cx="7696200" cy="1477328"/>
          </a:xfrm>
          <a:prstGeom prst="rect">
            <a:avLst/>
          </a:prstGeom>
          <a:noFill/>
        </p:spPr>
        <p:txBody>
          <a:bodyPr wrap="square" rtlCol="0">
            <a:spAutoFit/>
          </a:bodyPr>
          <a:lstStyle/>
          <a:p>
            <a:r>
              <a:rPr lang="en-US" b="1" dirty="0"/>
              <a:t>Step 7 </a:t>
            </a:r>
            <a:endParaRPr lang="en-US" b="1" dirty="0" smtClean="0"/>
          </a:p>
          <a:p>
            <a:endParaRPr lang="en-US" dirty="0"/>
          </a:p>
          <a:p>
            <a:r>
              <a:rPr lang="en-US" dirty="0"/>
              <a:t>Air Leak Test </a:t>
            </a:r>
            <a:r>
              <a:rPr lang="en-US" dirty="0" smtClean="0"/>
              <a:t>- Foot </a:t>
            </a:r>
            <a:r>
              <a:rPr lang="en-US" dirty="0"/>
              <a:t>Brake Applied ENGINE OFF (all brakes released buttons in) Full Foot Brake Application and Hold </a:t>
            </a:r>
            <a:r>
              <a:rPr lang="en-US" dirty="0" smtClean="0"/>
              <a:t> . . . Time </a:t>
            </a:r>
            <a:r>
              <a:rPr lang="en-US" dirty="0"/>
              <a:t>and watch and listen for air leaks. Single truck no more </a:t>
            </a:r>
            <a:r>
              <a:rPr lang="en-US" dirty="0" smtClean="0"/>
              <a:t>than </a:t>
            </a:r>
            <a:r>
              <a:rPr lang="en-US" dirty="0"/>
              <a:t>4 psi in 2 minutes. Tractor trailer no more than 6 psi in 2 </a:t>
            </a:r>
            <a:r>
              <a:rPr lang="en-US" dirty="0" smtClean="0"/>
              <a:t>minutes</a:t>
            </a:r>
            <a:r>
              <a:rPr lang="en-US" dirty="0"/>
              <a:t>. </a:t>
            </a:r>
          </a:p>
        </p:txBody>
      </p:sp>
    </p:spTree>
    <p:extLst>
      <p:ext uri="{BB962C8B-B14F-4D97-AF65-F5344CB8AC3E}">
        <p14:creationId xmlns:p14="http://schemas.microsoft.com/office/powerpoint/2010/main" val="3076629932"/>
      </p:ext>
    </p:extLst>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3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2000" fill="hold"/>
                                        <p:tgtEl>
                                          <p:spTgt spid="4"/>
                                        </p:tgtEl>
                                        <p:attrNameLst>
                                          <p:attrName>ppt_x</p:attrName>
                                        </p:attrNameLst>
                                      </p:cBhvr>
                                      <p:tavLst>
                                        <p:tav tm="0">
                                          <p:val>
                                            <p:strVal val="#ppt_x"/>
                                          </p:val>
                                        </p:tav>
                                        <p:tav tm="100000">
                                          <p:val>
                                            <p:strVal val="#ppt_x"/>
                                          </p:val>
                                        </p:tav>
                                      </p:tavLst>
                                    </p:anim>
                                    <p:anim calcmode="lin" valueType="num">
                                      <p:cBhvr additive="base">
                                        <p:cTn id="8" dur="1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Canadian brake test guide step 8</a:t>
            </a:r>
            <a:endParaRPr lang="en-US" dirty="0"/>
          </a:p>
        </p:txBody>
      </p:sp>
      <p:sp>
        <p:nvSpPr>
          <p:cNvPr id="4" name="Content Placeholder 3"/>
          <p:cNvSpPr txBox="1">
            <a:spLocks noGrp="1"/>
          </p:cNvSpPr>
          <p:nvPr>
            <p:ph sz="quarter" idx="13"/>
          </p:nvPr>
        </p:nvSpPr>
        <p:spPr>
          <a:xfrm>
            <a:off x="685800" y="1828800"/>
            <a:ext cx="7924800" cy="2049792"/>
          </a:xfrm>
          <a:prstGeom prst="rect">
            <a:avLst/>
          </a:prstGeom>
          <a:noFill/>
        </p:spPr>
        <p:txBody>
          <a:bodyPr wrap="square" rtlCol="0">
            <a:spAutoFit/>
          </a:bodyPr>
          <a:lstStyle/>
          <a:p>
            <a:pPr marL="0" indent="0">
              <a:buNone/>
            </a:pPr>
            <a:r>
              <a:rPr lang="en-US" b="1" dirty="0"/>
              <a:t>Step 8</a:t>
            </a:r>
          </a:p>
          <a:p>
            <a:endParaRPr lang="en-US" dirty="0"/>
          </a:p>
          <a:p>
            <a:pPr marL="0" indent="0">
              <a:buNone/>
            </a:pPr>
            <a:r>
              <a:rPr lang="en-US" dirty="0"/>
              <a:t>Four Point Rolling Brake Test . . . Set brakes pickup chocks, move vehicle forward 2 - 3 meters put truck in neutral and test each brake separately. Pull red button (trailer), then do it again and pull yellow button (truck), then do hand brake and finally the foot brake. </a:t>
            </a:r>
          </a:p>
          <a:p>
            <a:endParaRPr lang="en-US" dirty="0"/>
          </a:p>
        </p:txBody>
      </p:sp>
    </p:spTree>
    <p:extLst>
      <p:ext uri="{BB962C8B-B14F-4D97-AF65-F5344CB8AC3E}">
        <p14:creationId xmlns:p14="http://schemas.microsoft.com/office/powerpoint/2010/main" val="346233421"/>
      </p:ext>
    </p:extLst>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3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0" fill="hold"/>
                                        <p:tgtEl>
                                          <p:spTgt spid="4"/>
                                        </p:tgtEl>
                                        <p:attrNameLst>
                                          <p:attrName>ppt_x</p:attrName>
                                        </p:attrNameLst>
                                      </p:cBhvr>
                                      <p:tavLst>
                                        <p:tav tm="0">
                                          <p:val>
                                            <p:strVal val="#ppt_x"/>
                                          </p:val>
                                        </p:tav>
                                        <p:tav tm="100000">
                                          <p:val>
                                            <p:strVal val="#ppt_x"/>
                                          </p:val>
                                        </p:tav>
                                      </p:tavLst>
                                    </p:anim>
                                    <p:anim calcmode="lin" valueType="num">
                                      <p:cBhvr additive="base">
                                        <p:cTn id="8" dur="20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2362200"/>
            <a:ext cx="5638800" cy="646331"/>
          </a:xfrm>
          <a:prstGeom prst="rect">
            <a:avLst/>
          </a:prstGeom>
          <a:noFill/>
        </p:spPr>
        <p:txBody>
          <a:bodyPr wrap="square" rtlCol="0">
            <a:spAutoFit/>
          </a:bodyPr>
          <a:lstStyle/>
          <a:p>
            <a:pPr algn="ctr"/>
            <a:r>
              <a:rPr lang="en-US" sz="3600" dirty="0" smtClean="0"/>
              <a:t>END</a:t>
            </a:r>
            <a:endParaRPr lang="en-US" sz="3600" dirty="0"/>
          </a:p>
        </p:txBody>
      </p:sp>
    </p:spTree>
    <p:extLst>
      <p:ext uri="{BB962C8B-B14F-4D97-AF65-F5344CB8AC3E}">
        <p14:creationId xmlns:p14="http://schemas.microsoft.com/office/powerpoint/2010/main" val="1808623911"/>
      </p:ext>
    </p:extLst>
  </p:cSld>
  <p:clrMapOvr>
    <a:masterClrMapping/>
  </p:clrMapOvr>
  <mc:AlternateContent xmlns:mc="http://schemas.openxmlformats.org/markup-compatibility/2006" xmlns:p14="http://schemas.microsoft.com/office/powerpoint/2010/main">
    <mc:Choice Requires="p14">
      <p:transition spd="slow" p14:dur="7000" advClick="0" advTm="12000">
        <p14:reveal/>
      </p:transition>
    </mc:Choice>
    <mc:Fallback xmlns="">
      <p:transition spd="slow" advClick="0" advTm="12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0"/>
                                        <p:tgtEl>
                                          <p:spTgt spid="4"/>
                                        </p:tgtEl>
                                      </p:cBhvr>
                                    </p:animEffect>
                                    <p:anim calcmode="lin" valueType="num">
                                      <p:cBhvr>
                                        <p:cTn id="8" dur="8000" fill="hold"/>
                                        <p:tgtEl>
                                          <p:spTgt spid="4"/>
                                        </p:tgtEl>
                                        <p:attrNameLst>
                                          <p:attrName>ppt_x</p:attrName>
                                        </p:attrNameLst>
                                      </p:cBhvr>
                                      <p:tavLst>
                                        <p:tav tm="0">
                                          <p:val>
                                            <p:strVal val="#ppt_x"/>
                                          </p:val>
                                        </p:tav>
                                        <p:tav tm="100000">
                                          <p:val>
                                            <p:strVal val="#ppt_x"/>
                                          </p:val>
                                        </p:tav>
                                      </p:tavLst>
                                    </p:anim>
                                    <p:anim calcmode="lin" valueType="num">
                                      <p:cBhvr>
                                        <p:cTn id="9" dur="8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1224</TotalTime>
  <Words>432</Words>
  <Application>Microsoft Office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Horizon</vt:lpstr>
      <vt:lpstr>CDM Oilfield Services Ltd.</vt:lpstr>
      <vt:lpstr>Canadian Brake Test Guide – Step 1</vt:lpstr>
      <vt:lpstr>Canadian brake test guide – Step 2, 3, &amp; 4</vt:lpstr>
      <vt:lpstr>Canadian brake test guide – Step 5 &amp; 6</vt:lpstr>
      <vt:lpstr>Canadian brake test guide – step 7</vt:lpstr>
      <vt:lpstr>Canadian brake test guide step 8</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CDM Oilfield Services Ltd.</dc:title>
  <dc:creator>user</dc:creator>
  <cp:lastModifiedBy>user</cp:lastModifiedBy>
  <cp:revision>67</cp:revision>
  <dcterms:created xsi:type="dcterms:W3CDTF">2013-10-07T21:55:24Z</dcterms:created>
  <dcterms:modified xsi:type="dcterms:W3CDTF">2013-10-15T14:25:23Z</dcterms:modified>
</cp:coreProperties>
</file>